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4" r:id="rId2"/>
  </p:sldMasterIdLst>
  <p:sldIdLst>
    <p:sldId id="257" r:id="rId3"/>
    <p:sldId id="258" r:id="rId4"/>
    <p:sldId id="259" r:id="rId5"/>
    <p:sldId id="264" r:id="rId6"/>
    <p:sldId id="272" r:id="rId7"/>
    <p:sldId id="265" r:id="rId8"/>
    <p:sldId id="268" r:id="rId9"/>
    <p:sldId id="270" r:id="rId10"/>
    <p:sldId id="260" r:id="rId11"/>
    <p:sldId id="273" r:id="rId12"/>
    <p:sldId id="274" r:id="rId13"/>
    <p:sldId id="263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3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jpeg>
</file>

<file path=ppt/media/image11.jpg>
</file>

<file path=ppt/media/image12.jpe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494714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356604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9892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40549574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8480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19756839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16483824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1871581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40497363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128297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09784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35355335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8880326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3178090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30291508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8183417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30169152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558368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5619176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198054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6389266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4375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01886995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6491279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198411875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200680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4098892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1766338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323842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1457887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953042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F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305586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172795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2851C-E0C4-4C5E-9D75-752A24981BE1}" type="datetimeFigureOut">
              <a:rPr lang="fr-BF" smtClean="0"/>
              <a:t>30/04/2024</a:t>
            </a:fld>
            <a:endParaRPr lang="fr-BF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F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AF00FBF-CF48-4CA3-A18D-6332495F4C71}" type="slidenum">
              <a:rPr lang="fr-BF" smtClean="0"/>
              <a:t>‹#›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255513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A26850-8D25-4B8E-A02E-3741F4D09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BF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A6549-80A1-43CC-B257-E7B2FBBC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552" y="1990165"/>
            <a:ext cx="10730753" cy="4034117"/>
          </a:xfrm>
        </p:spPr>
        <p:txBody>
          <a:bodyPr>
            <a:noAutofit/>
          </a:bodyPr>
          <a:lstStyle/>
          <a:p>
            <a:pPr algn="ctr"/>
            <a:endParaRPr lang="fr-FR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fr-FR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fr-FR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fr-FR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fr-F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Entreprise d’agriculture hors sol hydroponique aéroponique, spécialisée dans la mise en place de Serre intelligentes de culture hors sol</a:t>
            </a:r>
          </a:p>
          <a:p>
            <a:pPr algn="ctr"/>
            <a:endParaRPr lang="fr-FR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fr-FR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fr-FR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fr-BF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C66E1-63E6-40CF-A137-BA6575F9F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35" y="-97981"/>
            <a:ext cx="8803341" cy="484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407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7E10F-8A94-4260-87A8-72AF56D4C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7547" y="376802"/>
            <a:ext cx="8596668" cy="1320800"/>
          </a:xfrm>
        </p:spPr>
        <p:txBody>
          <a:bodyPr/>
          <a:lstStyle/>
          <a:p>
            <a:r>
              <a:rPr lang="fr-FR" b="1" dirty="0"/>
              <a:t>Nos Chiffres	</a:t>
            </a:r>
            <a:endParaRPr lang="fr-BF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B11F8-E89E-472C-B4F2-D705C256A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48" y="1697602"/>
            <a:ext cx="10353339" cy="3880773"/>
          </a:xfrm>
        </p:spPr>
        <p:txBody>
          <a:bodyPr/>
          <a:lstStyle/>
          <a:p>
            <a:r>
              <a:rPr lang="fr-FR" sz="2400" dirty="0"/>
              <a:t>CHIFFRE D’AFFAIRES 2022 : 21 250€</a:t>
            </a:r>
          </a:p>
          <a:p>
            <a:endParaRPr lang="fr-FR" sz="2400" dirty="0"/>
          </a:p>
          <a:p>
            <a:r>
              <a:rPr lang="fr-FR" sz="2400" dirty="0"/>
              <a:t>CHIFFRE D’AFFAIRES 2023 : 85 160€ soit croissance de plus de 400% </a:t>
            </a:r>
          </a:p>
          <a:p>
            <a:endParaRPr lang="fr-BF" sz="2400" dirty="0"/>
          </a:p>
          <a:p>
            <a:r>
              <a:rPr lang="fr-FR" sz="2400" dirty="0"/>
              <a:t>CHIFFRE D’AFFAIRES 1</a:t>
            </a:r>
            <a:r>
              <a:rPr lang="fr-FR" sz="2400" baseline="30000" dirty="0"/>
              <a:t>er</a:t>
            </a:r>
            <a:r>
              <a:rPr lang="fr-FR" sz="2400" dirty="0"/>
              <a:t> trimestre 2024 : 38 167€</a:t>
            </a:r>
            <a:endParaRPr lang="fr-BF" sz="2400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3749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ABE34-E920-47B0-89C2-AA6E79A01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220" y="88739"/>
            <a:ext cx="8596668" cy="1320800"/>
          </a:xfrm>
        </p:spPr>
        <p:txBody>
          <a:bodyPr/>
          <a:lstStyle/>
          <a:p>
            <a:r>
              <a:rPr lang="fr-FR" b="1" dirty="0"/>
              <a:t>Nos projets (2024)</a:t>
            </a:r>
            <a:endParaRPr lang="fr-BF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D75937-7393-40E1-95D1-071D501DDB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745" y="1441268"/>
            <a:ext cx="4519675" cy="4519675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6D20003-B604-4814-86A8-622E4C7489C3}"/>
              </a:ext>
            </a:extLst>
          </p:cNvPr>
          <p:cNvSpPr txBox="1">
            <a:spLocks/>
          </p:cNvSpPr>
          <p:nvPr/>
        </p:nvSpPr>
        <p:spPr>
          <a:xfrm>
            <a:off x="272220" y="1573172"/>
            <a:ext cx="8596668" cy="42558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b="1" dirty="0"/>
              <a:t>Création en cours d’un boitier intelligent : </a:t>
            </a:r>
          </a:p>
          <a:p>
            <a:endParaRPr lang="fr-FR" sz="2400" dirty="0"/>
          </a:p>
          <a:p>
            <a:r>
              <a:rPr lang="fr-FR" sz="2400" dirty="0"/>
              <a:t>* Automatisation de l’irrigation </a:t>
            </a:r>
          </a:p>
          <a:p>
            <a:endParaRPr lang="fr-FR" sz="2400" dirty="0"/>
          </a:p>
          <a:p>
            <a:r>
              <a:rPr lang="fr-FR" sz="2400" dirty="0"/>
              <a:t>* Contrôle de la santé des plantes</a:t>
            </a:r>
          </a:p>
          <a:p>
            <a:endParaRPr lang="fr-FR" sz="2400" dirty="0"/>
          </a:p>
          <a:p>
            <a:r>
              <a:rPr lang="fr-FR" sz="2400" dirty="0"/>
              <a:t>* Contrôle de la fertilité du sol et des </a:t>
            </a:r>
            <a:r>
              <a:rPr lang="fr-FR" sz="2400" dirty="0" err="1"/>
              <a:t>susbtrats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* Contrôle de la présence de pesticides, </a:t>
            </a:r>
          </a:p>
          <a:p>
            <a:r>
              <a:rPr lang="fr-FR" sz="2400" dirty="0"/>
              <a:t>herbicides ou fongicides</a:t>
            </a:r>
          </a:p>
          <a:p>
            <a:endParaRPr lang="fr-FR" sz="2400" dirty="0"/>
          </a:p>
          <a:p>
            <a:r>
              <a:rPr lang="fr-FR" sz="2400" dirty="0"/>
              <a:t>* Possibilité d’en faire un outil de certification</a:t>
            </a:r>
          </a:p>
          <a:p>
            <a:r>
              <a:rPr lang="fr-FR" sz="2400" dirty="0"/>
              <a:t> biologique</a:t>
            </a:r>
          </a:p>
        </p:txBody>
      </p:sp>
    </p:spTree>
    <p:extLst>
      <p:ext uri="{BB962C8B-B14F-4D97-AF65-F5344CB8AC3E}">
        <p14:creationId xmlns:p14="http://schemas.microsoft.com/office/powerpoint/2010/main" val="4124235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B5195-2159-4871-B735-5BE790755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406" y="0"/>
            <a:ext cx="8207188" cy="1325563"/>
          </a:xfrm>
        </p:spPr>
        <p:txBody>
          <a:bodyPr>
            <a:normAutofit/>
          </a:bodyPr>
          <a:lstStyle/>
          <a:p>
            <a:r>
              <a:rPr lang="fr-FR" sz="56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Prix et reconnaissances</a:t>
            </a:r>
            <a:endParaRPr lang="fr-BF" sz="56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6276C-8A41-4B4D-8AA8-D1F0EC445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315" y="937520"/>
            <a:ext cx="10762619" cy="5920480"/>
          </a:xfrm>
        </p:spPr>
        <p:txBody>
          <a:bodyPr>
            <a:normAutofit fontScale="70000" lnSpcReduction="20000"/>
          </a:bodyPr>
          <a:lstStyle/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LAUREAT BURKINA STARTUP 2018/FBDES</a:t>
            </a:r>
          </a:p>
          <a:p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LAUREAT DE LA TONY ELUMELU FOUNDATION 2019</a:t>
            </a:r>
          </a:p>
          <a:p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LAUREAT PROFEJEC/PNUD 2019</a:t>
            </a:r>
          </a:p>
          <a:p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FINALISTE FONDATION PIERRE CASTEL 2020</a:t>
            </a:r>
          </a:p>
          <a:p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FINALISTE YALI MANDELA WASHINGTON FELLOWSHIP  2020-2021</a:t>
            </a:r>
          </a:p>
          <a:p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LAUREAT AGREENLAB / PROGRAMME DE L’UNION EUROPEENNE 2021</a:t>
            </a:r>
          </a:p>
          <a:p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LAUREAT SION 2022: MEILLEUR PROJET CONCOURS BUSINESS PLAN</a:t>
            </a:r>
          </a:p>
          <a:p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LAUREAT AFRIBUSINESS: MEILLEUR PROMOTEUR AGRICULTURE HORS SOL</a:t>
            </a:r>
          </a:p>
          <a:p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LAUREAT PRIX JAAL MEILLEURE ENTREPRISE INNOVATION AGRICULTURE</a:t>
            </a:r>
            <a:endParaRPr lang="fr-BF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86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F2154-994B-4B06-844B-CC08C341B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BF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D3A581-3083-4BD1-B78A-1F980D6B0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170" y="1021976"/>
            <a:ext cx="8320861" cy="4582693"/>
          </a:xfrm>
        </p:spPr>
      </p:pic>
    </p:spTree>
    <p:extLst>
      <p:ext uri="{BB962C8B-B14F-4D97-AF65-F5344CB8AC3E}">
        <p14:creationId xmlns:p14="http://schemas.microsoft.com/office/powerpoint/2010/main" val="629613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634C6-9940-4CBE-894C-37708E4DE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330" y="204487"/>
            <a:ext cx="10515600" cy="1325563"/>
          </a:xfrm>
        </p:spPr>
        <p:txBody>
          <a:bodyPr>
            <a:normAutofit/>
          </a:bodyPr>
          <a:lstStyle/>
          <a:p>
            <a:r>
              <a:rPr lang="fr-FR" sz="56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AGRIMINGA en Bref</a:t>
            </a:r>
            <a:endParaRPr lang="fr-BF" sz="56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775D0-99BB-4406-840B-24C579421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099" y="1530050"/>
            <a:ext cx="8596668" cy="3880773"/>
          </a:xfrm>
        </p:spPr>
        <p:txBody>
          <a:bodyPr>
            <a:noAutofit/>
          </a:bodyPr>
          <a:lstStyle/>
          <a:p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Créée en 2018</a:t>
            </a:r>
          </a:p>
          <a:p>
            <a:endParaRPr lang="fr-F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Entreprise d’agriculture Hors sol Hydroponique aéroponique</a:t>
            </a:r>
          </a:p>
          <a:p>
            <a:endParaRPr lang="fr-F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 offre diversifiée et innovante</a:t>
            </a:r>
          </a:p>
          <a:p>
            <a:endParaRPr lang="fr-F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Forte intégration de la technologie dans l’agriculture </a:t>
            </a:r>
          </a:p>
          <a:p>
            <a:endParaRPr lang="fr-F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BF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73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B54A9-63B5-426B-87A5-3B459D54C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1762" y="0"/>
            <a:ext cx="10515600" cy="993127"/>
          </a:xfrm>
        </p:spPr>
        <p:txBody>
          <a:bodyPr>
            <a:normAutofit/>
          </a:bodyPr>
          <a:lstStyle/>
          <a:p>
            <a:r>
              <a:rPr lang="fr-FR" sz="56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Produits et services</a:t>
            </a:r>
            <a:endParaRPr lang="fr-BF" sz="56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6DDE9-A767-4EF0-AE12-DD462E6F1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80" y="1105416"/>
            <a:ext cx="11582400" cy="557857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Culture hors sol hydroponique aéroponique sous serre intelligente</a:t>
            </a:r>
          </a:p>
          <a:p>
            <a:pPr>
              <a:buFont typeface="Wingdings" panose="05000000000000000000" pitchFamily="2" charset="2"/>
              <a:buChar char="ü"/>
            </a:pPr>
            <a:endParaRPr lang="fr-F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Production de fruits, légumes, plantes aromatiques</a:t>
            </a:r>
          </a:p>
          <a:p>
            <a:pPr>
              <a:buFont typeface="Wingdings" panose="05000000000000000000" pitchFamily="2" charset="2"/>
              <a:buChar char="ü"/>
            </a:pPr>
            <a:endParaRPr lang="fr-F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Installation de serres intelligentes et serres simples</a:t>
            </a:r>
          </a:p>
          <a:p>
            <a:pPr>
              <a:buFont typeface="Wingdings" panose="05000000000000000000" pitchFamily="2" charset="2"/>
              <a:buChar char="ü"/>
            </a:pPr>
            <a:endParaRPr lang="fr-F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Murs végétaux d’extérieur et d’intérieur</a:t>
            </a:r>
          </a:p>
          <a:p>
            <a:pPr>
              <a:buFont typeface="Wingdings" panose="05000000000000000000" pitchFamily="2" charset="2"/>
              <a:buChar char="ü"/>
            </a:pPr>
            <a:endParaRPr lang="fr-F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Services d’aménagement d’espaces de vie </a:t>
            </a:r>
          </a:p>
        </p:txBody>
      </p:sp>
    </p:spTree>
    <p:extLst>
      <p:ext uri="{BB962C8B-B14F-4D97-AF65-F5344CB8AC3E}">
        <p14:creationId xmlns:p14="http://schemas.microsoft.com/office/powerpoint/2010/main" val="1546438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4D0F7-B5A5-495E-AEC8-21810679C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84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Production de fruits, légumes, plantes aromatiques</a:t>
            </a:r>
            <a:b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fr-BF" sz="40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DA1373-26FF-4F3E-99B1-D282B8FE9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845" y="1770624"/>
            <a:ext cx="4204337" cy="479639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F652F0-C2D9-4D14-9EF9-CBEED2952B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09" y="1397409"/>
            <a:ext cx="3606609" cy="516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55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572257-5BF3-4504-A00B-1D9DEB768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77" y="2151042"/>
            <a:ext cx="3511184" cy="409735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9AA516-04EC-4744-AA8F-1ADFDF4853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912" y="224753"/>
            <a:ext cx="3256642" cy="43421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1FF2D2-E91A-430E-A2C8-283B7EECE7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439" y="1930400"/>
            <a:ext cx="2793304" cy="425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159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E9B85-8288-41FE-9D8E-DBACB6A7B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868" y="61071"/>
            <a:ext cx="8596668" cy="1320800"/>
          </a:xfrm>
        </p:spPr>
        <p:txBody>
          <a:bodyPr>
            <a:noAutofit/>
          </a:bodyPr>
          <a:lstStyle/>
          <a:p>
            <a:pPr algn="ctr"/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Installation de serres intelligentes</a:t>
            </a:r>
            <a:b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fr-BF" sz="4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262DE6-B2B5-4EE5-AB51-AD7D04C46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659" y="2123935"/>
            <a:ext cx="5640729" cy="4230547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17AB53B-6EAA-419A-83DC-5A7DA88C2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1871"/>
            <a:ext cx="5175249" cy="3881437"/>
          </a:xfrm>
        </p:spPr>
      </p:pic>
    </p:spTree>
    <p:extLst>
      <p:ext uri="{BB962C8B-B14F-4D97-AF65-F5344CB8AC3E}">
        <p14:creationId xmlns:p14="http://schemas.microsoft.com/office/powerpoint/2010/main" val="182296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7673A-5B8A-46B8-8914-A245AEBCE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652" y="26672"/>
            <a:ext cx="8596668" cy="1320800"/>
          </a:xfrm>
        </p:spPr>
        <p:txBody>
          <a:bodyPr>
            <a:noAutofit/>
          </a:bodyPr>
          <a:lstStyle/>
          <a:p>
            <a:pPr algn="ctr"/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Murs végétaux d’extérieur et d’intérieur</a:t>
            </a:r>
            <a:b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fr-BF" sz="40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92FC65-F95A-42B5-A819-C1895E987F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6025" y="1437387"/>
            <a:ext cx="3871891" cy="515643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B79AA8-685E-4D0F-93FF-32FE4FC27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297" y="1116106"/>
            <a:ext cx="4293175" cy="572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193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6011F-455E-49E2-8DAB-D241D0FF0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24" y="10224"/>
            <a:ext cx="8596668" cy="1320800"/>
          </a:xfrm>
        </p:spPr>
        <p:txBody>
          <a:bodyPr>
            <a:noAutofit/>
          </a:bodyPr>
          <a:lstStyle/>
          <a:p>
            <a:pPr algn="ctr"/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Services d’aménagement d’espaces de vie </a:t>
            </a:r>
            <a:b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fr-BF" sz="40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C1FD28-4C3B-4E32-B91B-37C7E21802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4907" y="1328970"/>
            <a:ext cx="3993951" cy="532526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FE9824-2DD1-48BC-8894-3B678A880C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821" y="1328969"/>
            <a:ext cx="3993952" cy="532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13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83303-F952-400E-9F20-0C6BCADF6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6759"/>
            <a:ext cx="10515600" cy="950692"/>
          </a:xfrm>
        </p:spPr>
        <p:txBody>
          <a:bodyPr>
            <a:normAutofit/>
          </a:bodyPr>
          <a:lstStyle/>
          <a:p>
            <a:pPr algn="ctr"/>
            <a:r>
              <a:rPr lang="fr-FR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Innovations de la technique de culture</a:t>
            </a:r>
            <a:endParaRPr lang="fr-BF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8BC26-6B51-427C-9EEB-02AE77070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394" y="1049769"/>
            <a:ext cx="10995212" cy="580823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Procédé de culture permettant d’économiser jusqu’à 90% d’eau par rapport à l’agriculture conventionnelle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Culture verticale permettant d’économiser jusqu’à 10fois l’espace utilisé en agriculture conventionnelle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 agricole permettant d’obtenir une vitesse de pousse et une quantité de production jusqu’à 3fois supérieure à l’agriculture conventionnelle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Culture sous serre intelligente, irrigation automatisée, ventilation/aération automatisés, contrôlables par internet, collecte de données, </a:t>
            </a:r>
            <a:r>
              <a:rPr lang="fr-FR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Préservation des espaces naturels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Culture sans utilisation de pesticides, herbicides ou fongicides néfastes</a:t>
            </a:r>
            <a:endParaRPr lang="fr-BF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541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1511</TotalTime>
  <Words>344</Words>
  <Application>Microsoft Office PowerPoint</Application>
  <PresentationFormat>Widescreen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Times New Roman</vt:lpstr>
      <vt:lpstr>Trebuchet MS</vt:lpstr>
      <vt:lpstr>Wingdings</vt:lpstr>
      <vt:lpstr>Wingdings 3</vt:lpstr>
      <vt:lpstr>Facet</vt:lpstr>
      <vt:lpstr>1_Facet</vt:lpstr>
      <vt:lpstr>PowerPoint Presentation</vt:lpstr>
      <vt:lpstr>AGRIMINGA en Bref</vt:lpstr>
      <vt:lpstr>Nos Produits et services</vt:lpstr>
      <vt:lpstr>Production de fruits, légumes, plantes aromatiques </vt:lpstr>
      <vt:lpstr>PowerPoint Presentation</vt:lpstr>
      <vt:lpstr>Installation de serres intelligentes </vt:lpstr>
      <vt:lpstr>Murs végétaux d’extérieur et d’intérieur </vt:lpstr>
      <vt:lpstr>Services d’aménagement d’espaces de vie  </vt:lpstr>
      <vt:lpstr>Innovations de la technique de culture</vt:lpstr>
      <vt:lpstr>Nos Chiffres </vt:lpstr>
      <vt:lpstr>Nos projets (2024)</vt:lpstr>
      <vt:lpstr>Prix et reconnaissances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 josker</dc:creator>
  <cp:lastModifiedBy>jo josker</cp:lastModifiedBy>
  <cp:revision>17</cp:revision>
  <dcterms:created xsi:type="dcterms:W3CDTF">2023-05-12T05:52:31Z</dcterms:created>
  <dcterms:modified xsi:type="dcterms:W3CDTF">2024-04-30T14:58:00Z</dcterms:modified>
</cp:coreProperties>
</file>

<file path=docProps/thumbnail.jpeg>
</file>